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65" r:id="rId6"/>
    <p:sldId id="264" r:id="rId7"/>
    <p:sldId id="266" r:id="rId8"/>
    <p:sldId id="267" r:id="rId9"/>
    <p:sldId id="259" r:id="rId10"/>
    <p:sldId id="260" r:id="rId11"/>
    <p:sldId id="261" r:id="rId12"/>
    <p:sldId id="268" r:id="rId13"/>
    <p:sldId id="269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GB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GB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88755-A202-4263-9C3A-C0B7E782829D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416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GB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GB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88755-A202-4263-9C3A-C0B7E782829D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514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GB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GB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88755-A202-4263-9C3A-C0B7E782829D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082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GB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GB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88755-A202-4263-9C3A-C0B7E782829D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91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GB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88755-A202-4263-9C3A-C0B7E782829D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889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GB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GB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GB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88755-A202-4263-9C3A-C0B7E782829D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471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GB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GB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GB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88755-A202-4263-9C3A-C0B7E782829D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18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GB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88755-A202-4263-9C3A-C0B7E782829D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18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88755-A202-4263-9C3A-C0B7E782829D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66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GB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GB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88755-A202-4263-9C3A-C0B7E782829D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68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GB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88755-A202-4263-9C3A-C0B7E782829D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621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GB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GB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88755-A202-4263-9C3A-C0B7E782829D}" type="datetimeFigureOut">
              <a:rPr lang="en-GB" smtClean="0"/>
              <a:t>20/03/2018</a:t>
            </a:fld>
            <a:endParaRPr lang="en-GB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E75CA-628F-4782-B827-606359ABAB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976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348509" y="942109"/>
            <a:ext cx="97258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M623 </a:t>
            </a:r>
            <a:r>
              <a:rPr lang="zh-TW" altLang="en-US" sz="54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文化人類學與宣教</a:t>
            </a:r>
            <a:endParaRPr lang="en-US" altLang="zh-TW" sz="5400" b="1" dirty="0" smtClean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endParaRPr lang="en-US" sz="54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lang="zh-TW" altLang="en-US" sz="54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課堂簡報</a:t>
            </a:r>
            <a:endParaRPr lang="en-GB" sz="54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6376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遠足相片</a:t>
            </a:r>
            <a:endParaRPr lang="en-GB" sz="4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43" y="1690688"/>
            <a:ext cx="5801784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270" y="1027906"/>
            <a:ext cx="4242660" cy="531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58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行程通告</a:t>
            </a:r>
            <a:endParaRPr lang="en-GB" sz="4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235" y="1690688"/>
            <a:ext cx="6155037" cy="435133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651235" y="6183086"/>
            <a:ext cx="7907383" cy="374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http://yungshehhikers.org/86-2018/86-routes/86-11-20180311.png</a:t>
            </a:r>
          </a:p>
        </p:txBody>
      </p:sp>
    </p:spTree>
    <p:extLst>
      <p:ext uri="{BB962C8B-B14F-4D97-AF65-F5344CB8AC3E}">
        <p14:creationId xmlns:p14="http://schemas.microsoft.com/office/powerpoint/2010/main" val="2805359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計劃、記錄行程</a:t>
            </a:r>
            <a:r>
              <a:rPr lang="en-US" altLang="zh-TW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︰</a:t>
            </a:r>
            <a:r>
              <a:rPr lang="zh-TW" altLang="en-US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應用程式</a:t>
            </a:r>
            <a:endParaRPr lang="en-GB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2802631" cy="43513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015" y="1690688"/>
            <a:ext cx="2848697" cy="486373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419" y="1690688"/>
            <a:ext cx="2841281" cy="486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51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計劃、記錄行程</a:t>
            </a:r>
            <a:r>
              <a:rPr lang="en-US" altLang="zh-TW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︰</a:t>
            </a:r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應用程式</a:t>
            </a:r>
            <a:endParaRPr lang="en-GB" sz="4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3" y="1690688"/>
            <a:ext cx="2703048" cy="464044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032" y="1690688"/>
            <a:ext cx="2710838" cy="464044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871" y="1696333"/>
            <a:ext cx="2716069" cy="463479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941" y="1690688"/>
            <a:ext cx="2707531" cy="46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83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後記</a:t>
            </a:r>
            <a:endParaRPr lang="en-GB" sz="4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近四十年的改變</a:t>
            </a:r>
            <a:endParaRPr lang="en-US" altLang="zh-TW" sz="4000" dirty="0" smtClean="0"/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393006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主題</a:t>
            </a:r>
            <a:endParaRPr lang="en-GB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大方向</a:t>
            </a:r>
            <a:r>
              <a:rPr lang="en-US" altLang="zh-TW" sz="4000" dirty="0"/>
              <a:t>︰</a:t>
            </a:r>
            <a:r>
              <a:rPr lang="zh-TW" altLang="en-US" sz="4000" dirty="0" smtClean="0"/>
              <a:t>遠足會</a:t>
            </a:r>
            <a:endParaRPr lang="en-US" altLang="zh-TW" sz="4000" dirty="0" smtClean="0"/>
          </a:p>
          <a:p>
            <a:r>
              <a:rPr lang="zh-TW" altLang="en-US" sz="4000" dirty="0" smtClean="0"/>
              <a:t>焦點</a:t>
            </a:r>
            <a:r>
              <a:rPr lang="en-US" altLang="zh-TW" sz="4000" dirty="0" smtClean="0"/>
              <a:t>︰</a:t>
            </a:r>
            <a:r>
              <a:rPr lang="zh-TW" altLang="en-US" sz="4000" dirty="0" smtClean="0"/>
              <a:t>香港本地的遠足會</a:t>
            </a:r>
            <a:endParaRPr lang="en-US" altLang="zh-TW" sz="4000" dirty="0" smtClean="0"/>
          </a:p>
          <a:p>
            <a:r>
              <a:rPr lang="zh-TW" altLang="en-US" sz="4000" dirty="0" smtClean="0"/>
              <a:t>主題</a:t>
            </a:r>
            <a:r>
              <a:rPr lang="en-US" altLang="zh-TW" sz="4000" dirty="0" smtClean="0"/>
              <a:t>︰</a:t>
            </a:r>
            <a:r>
              <a:rPr lang="zh-TW" altLang="en-US" sz="4000" dirty="0" smtClean="0"/>
              <a:t>一個香港本地的遠足會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632563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硏究方法</a:t>
            </a:r>
            <a:endParaRPr lang="en-GB" sz="4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sz="4000" dirty="0" smtClean="0"/>
              <a:t>計劃用以下方法進行硏究</a:t>
            </a:r>
            <a:endParaRPr lang="en-US" altLang="zh-TW" sz="4000" dirty="0" smtClean="0"/>
          </a:p>
          <a:p>
            <a:pPr lvl="1"/>
            <a:r>
              <a:rPr lang="zh-TW" altLang="en-US" sz="4000" dirty="0" smtClean="0"/>
              <a:t>質性訪談</a:t>
            </a:r>
            <a:endParaRPr lang="en-US" altLang="zh-TW" sz="4000" dirty="0" smtClean="0"/>
          </a:p>
          <a:p>
            <a:pPr lvl="2"/>
            <a:r>
              <a:rPr lang="zh-TW" altLang="en-US" sz="4000" dirty="0" smtClean="0"/>
              <a:t>兩位成員</a:t>
            </a:r>
            <a:endParaRPr lang="en-US" altLang="zh-TW" sz="4000" dirty="0" smtClean="0"/>
          </a:p>
          <a:p>
            <a:pPr lvl="1"/>
            <a:r>
              <a:rPr lang="zh-TW" altLang="en-US" sz="4000" dirty="0" smtClean="0"/>
              <a:t>搜集資料</a:t>
            </a:r>
            <a:endParaRPr lang="en-US" altLang="zh-TW" sz="4000" dirty="0" smtClean="0"/>
          </a:p>
          <a:p>
            <a:pPr lvl="1"/>
            <a:r>
              <a:rPr lang="zh-TW" altLang="en-US" sz="4000" strike="sngStrike" dirty="0" smtClean="0"/>
              <a:t>參與觀察</a:t>
            </a:r>
            <a:endParaRPr lang="en-US" altLang="zh-TW" sz="4000" strike="sngStrike" dirty="0" smtClean="0"/>
          </a:p>
          <a:p>
            <a:r>
              <a:rPr lang="zh-TW" altLang="en-US" sz="4000" dirty="0" smtClean="0"/>
              <a:t>限制</a:t>
            </a:r>
            <a:endParaRPr lang="en-US" altLang="zh-TW" sz="4000" dirty="0" smtClean="0"/>
          </a:p>
          <a:p>
            <a:pPr lvl="1"/>
            <a:r>
              <a:rPr lang="zh-TW" altLang="en-US" sz="4000" dirty="0" smtClean="0"/>
              <a:t>時間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337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文化</a:t>
            </a:r>
            <a:endParaRPr lang="en-GB" sz="4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庸社行友</a:t>
            </a:r>
            <a:endParaRPr lang="en-US" altLang="zh-TW" sz="4000" dirty="0" smtClean="0"/>
          </a:p>
          <a:p>
            <a:r>
              <a:rPr lang="zh-TW" altLang="en-US" sz="4000" dirty="0" smtClean="0"/>
              <a:t>一九三二年成立</a:t>
            </a:r>
            <a:endParaRPr lang="en-US" altLang="zh-TW" sz="4000" dirty="0" smtClean="0"/>
          </a:p>
          <a:p>
            <a:r>
              <a:rPr lang="zh-TW" altLang="en-US" sz="4000" dirty="0" smtClean="0"/>
              <a:t>最初由一班志同道合的公務員、報社職員組成</a:t>
            </a:r>
            <a:endParaRPr lang="en-US" altLang="zh-TW" sz="4000" dirty="0" smtClean="0"/>
          </a:p>
          <a:p>
            <a:r>
              <a:rPr lang="zh-TW" altLang="en-US" sz="4000" dirty="0" smtClean="0"/>
              <a:t>現時有大約一百位成員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533838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文化</a:t>
            </a:r>
            <a:endParaRPr lang="en-GB" sz="4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團友都是自願性參與活動</a:t>
            </a:r>
            <a:endParaRPr lang="en-US" altLang="zh-TW" sz="4000" dirty="0" smtClean="0"/>
          </a:p>
          <a:p>
            <a:pPr lvl="1"/>
            <a:r>
              <a:rPr lang="zh-TW" altLang="en-US" sz="4000" dirty="0" smtClean="0"/>
              <a:t>出席率達標者會獲頒證書以作鼓勵</a:t>
            </a:r>
            <a:endParaRPr lang="en-US" altLang="zh-TW" sz="4000" dirty="0" smtClean="0"/>
          </a:p>
          <a:p>
            <a:r>
              <a:rPr lang="zh-TW" altLang="en-US" sz="4000" dirty="0" smtClean="0"/>
              <a:t>財政方面</a:t>
            </a:r>
            <a:endParaRPr lang="en-US" altLang="zh-TW" sz="4000" dirty="0"/>
          </a:p>
          <a:p>
            <a:pPr lvl="1"/>
            <a:r>
              <a:rPr lang="zh-TW" altLang="en-US" sz="4000" dirty="0" smtClean="0"/>
              <a:t>經費來自各團友，多用於安排交通</a:t>
            </a:r>
            <a:endParaRPr lang="en-US" altLang="zh-TW" sz="4000" dirty="0" smtClean="0"/>
          </a:p>
          <a:p>
            <a:pPr lvl="1"/>
            <a:r>
              <a:rPr lang="zh-TW" altLang="en-US" sz="4000" dirty="0" smtClean="0"/>
              <a:t>若有盈餘會於大食會，和年底的社慶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62171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文化</a:t>
            </a:r>
            <a:endParaRPr lang="en-GB" sz="4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路線</a:t>
            </a:r>
            <a:r>
              <a:rPr lang="en-US" altLang="zh-TW" sz="4000" dirty="0" smtClean="0"/>
              <a:t>︰</a:t>
            </a:r>
            <a:r>
              <a:rPr lang="zh-TW" altLang="en-US" sz="4000" dirty="0" smtClean="0"/>
              <a:t>選一些只有山路的路線，盡量遠離海邊和石澗</a:t>
            </a:r>
            <a:endParaRPr lang="en-US" altLang="zh-TW" sz="4000" dirty="0" smtClean="0"/>
          </a:p>
          <a:p>
            <a:r>
              <a:rPr lang="zh-TW" altLang="en-US" sz="4000" dirty="0" smtClean="0"/>
              <a:t>每次活動分開兩隊</a:t>
            </a:r>
            <a:r>
              <a:rPr lang="en-US" altLang="zh-TW" sz="4000" dirty="0" smtClean="0"/>
              <a:t>︰</a:t>
            </a:r>
            <a:r>
              <a:rPr lang="zh-TW" altLang="en-US" sz="4000" dirty="0" smtClean="0"/>
              <a:t>長線和中線</a:t>
            </a:r>
            <a:endParaRPr lang="en-US" altLang="zh-TW" sz="4000" dirty="0" smtClean="0"/>
          </a:p>
          <a:p>
            <a:r>
              <a:rPr lang="zh-TW" altLang="en-US" sz="4000" dirty="0" smtClean="0"/>
              <a:t>長線隊和中線隊各有一位負責頭和尾的行友，和中間的服務行友</a:t>
            </a:r>
            <a:endParaRPr lang="en-US" altLang="zh-TW" sz="4000" dirty="0" smtClean="0"/>
          </a:p>
          <a:p>
            <a:r>
              <a:rPr lang="zh-TW" altLang="en-US" sz="4000" dirty="0" smtClean="0"/>
              <a:t>規範（守則）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172025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文化</a:t>
            </a:r>
            <a:endParaRPr lang="en-GB" sz="4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8878" y="1690688"/>
            <a:ext cx="6105578" cy="435133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588878" y="6130834"/>
            <a:ext cx="845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http://yungshehhikers.org/yungshehhikers-info/about-26-8-2016.html</a:t>
            </a:r>
          </a:p>
        </p:txBody>
      </p:sp>
    </p:spTree>
    <p:extLst>
      <p:ext uri="{BB962C8B-B14F-4D97-AF65-F5344CB8AC3E}">
        <p14:creationId xmlns:p14="http://schemas.microsoft.com/office/powerpoint/2010/main" val="411473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dirty="0" smtClean="0">
                <a:latin typeface="SimHei" panose="02010609060101010101" pitchFamily="49" charset="-122"/>
                <a:ea typeface="SimHei" panose="02010609060101010101" pitchFamily="49" charset="-122"/>
              </a:rPr>
              <a:t>文化</a:t>
            </a:r>
            <a:endParaRPr lang="en-GB" sz="4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編排路線、行程</a:t>
            </a:r>
            <a:endParaRPr lang="en-US" altLang="zh-TW" sz="4000" dirty="0"/>
          </a:p>
          <a:p>
            <a:pPr lvl="1"/>
            <a:r>
              <a:rPr lang="zh-TW" altLang="en-US" sz="4000" dirty="0" smtClean="0"/>
              <a:t>由幾位主要成員負責</a:t>
            </a:r>
            <a:endParaRPr lang="en-US" altLang="zh-TW" sz="4000" dirty="0" smtClean="0"/>
          </a:p>
          <a:p>
            <a:pPr lvl="1"/>
            <a:r>
              <a:rPr lang="zh-TW" altLang="en-US" sz="4000" dirty="0" smtClean="0"/>
              <a:t>用手機應用程式計劃和記錄路線</a:t>
            </a:r>
            <a:endParaRPr lang="en-US" altLang="zh-TW" sz="4000" dirty="0" smtClean="0"/>
          </a:p>
          <a:p>
            <a:pPr lvl="1"/>
            <a:r>
              <a:rPr lang="zh-TW" altLang="en-US" sz="4000" dirty="0" smtClean="0"/>
              <a:t>透過互聯網跟團友分享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88446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268685" y="590155"/>
            <a:ext cx="1227908" cy="4702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遠足會</a:t>
            </a:r>
            <a:endParaRPr lang="en-GB" sz="2400" b="1" dirty="0"/>
          </a:p>
        </p:txBody>
      </p:sp>
      <p:sp>
        <p:nvSpPr>
          <p:cNvPr id="5" name="矩形 4"/>
          <p:cNvSpPr/>
          <p:nvPr/>
        </p:nvSpPr>
        <p:spPr>
          <a:xfrm>
            <a:off x="3335383" y="1544961"/>
            <a:ext cx="1227908" cy="4702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本地</a:t>
            </a:r>
            <a:endParaRPr lang="en-GB" sz="2400" b="1" dirty="0"/>
          </a:p>
        </p:txBody>
      </p:sp>
      <p:sp>
        <p:nvSpPr>
          <p:cNvPr id="6" name="矩形 5"/>
          <p:cNvSpPr/>
          <p:nvPr/>
        </p:nvSpPr>
        <p:spPr>
          <a:xfrm>
            <a:off x="7491548" y="1544960"/>
            <a:ext cx="1227908" cy="4702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外地</a:t>
            </a:r>
            <a:endParaRPr lang="en-GB" sz="2400" b="1" dirty="0"/>
          </a:p>
        </p:txBody>
      </p:sp>
      <p:cxnSp>
        <p:nvCxnSpPr>
          <p:cNvPr id="8" name="肘形接點 7"/>
          <p:cNvCxnSpPr>
            <a:stCxn id="4" idx="2"/>
            <a:endCxn id="5" idx="0"/>
          </p:cNvCxnSpPr>
          <p:nvPr/>
        </p:nvCxnSpPr>
        <p:spPr>
          <a:xfrm rot="5400000">
            <a:off x="4673717" y="336038"/>
            <a:ext cx="484543" cy="1933302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肘形接點 11"/>
          <p:cNvCxnSpPr>
            <a:stCxn id="4" idx="2"/>
            <a:endCxn id="6" idx="0"/>
          </p:cNvCxnSpPr>
          <p:nvPr/>
        </p:nvCxnSpPr>
        <p:spPr>
          <a:xfrm rot="16200000" flipH="1">
            <a:off x="6751799" y="191257"/>
            <a:ext cx="484542" cy="2222863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970314" y="2473148"/>
            <a:ext cx="1227908" cy="4702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購票</a:t>
            </a:r>
            <a:endParaRPr lang="en-GB" sz="2400" b="1" dirty="0"/>
          </a:p>
        </p:txBody>
      </p:sp>
      <p:sp>
        <p:nvSpPr>
          <p:cNvPr id="14" name="矩形 13"/>
          <p:cNvSpPr/>
          <p:nvPr/>
        </p:nvSpPr>
        <p:spPr>
          <a:xfrm>
            <a:off x="4654731" y="2473147"/>
            <a:ext cx="1227908" cy="4702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非購票</a:t>
            </a:r>
            <a:endParaRPr lang="en-GB" sz="2400" b="1" dirty="0"/>
          </a:p>
        </p:txBody>
      </p:sp>
      <p:sp>
        <p:nvSpPr>
          <p:cNvPr id="16" name="矩形 15"/>
          <p:cNvSpPr/>
          <p:nvPr/>
        </p:nvSpPr>
        <p:spPr>
          <a:xfrm>
            <a:off x="3426822" y="3466960"/>
            <a:ext cx="1227908" cy="4702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挑戰型</a:t>
            </a:r>
            <a:endParaRPr lang="en-GB" sz="2400" b="1" dirty="0"/>
          </a:p>
        </p:txBody>
      </p:sp>
      <p:sp>
        <p:nvSpPr>
          <p:cNvPr id="17" name="矩形 16"/>
          <p:cNvSpPr/>
          <p:nvPr/>
        </p:nvSpPr>
        <p:spPr>
          <a:xfrm>
            <a:off x="5766162" y="3466960"/>
            <a:ext cx="1227908" cy="4702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悠閒型</a:t>
            </a:r>
            <a:endParaRPr lang="en-GB" sz="2400" b="1" dirty="0"/>
          </a:p>
        </p:txBody>
      </p:sp>
      <p:sp>
        <p:nvSpPr>
          <p:cNvPr id="18" name="矩形 17"/>
          <p:cNvSpPr/>
          <p:nvPr/>
        </p:nvSpPr>
        <p:spPr>
          <a:xfrm>
            <a:off x="2540725" y="4401060"/>
            <a:ext cx="1227908" cy="4702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石澗</a:t>
            </a:r>
            <a:endParaRPr lang="en-GB" sz="2400" b="1" dirty="0"/>
          </a:p>
        </p:txBody>
      </p:sp>
      <p:sp>
        <p:nvSpPr>
          <p:cNvPr id="19" name="矩形 18"/>
          <p:cNvSpPr/>
          <p:nvPr/>
        </p:nvSpPr>
        <p:spPr>
          <a:xfrm>
            <a:off x="4305300" y="4401059"/>
            <a:ext cx="1227908" cy="4702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攀岩</a:t>
            </a:r>
            <a:endParaRPr lang="en-GB" sz="2400" b="1" dirty="0"/>
          </a:p>
        </p:txBody>
      </p:sp>
      <p:sp>
        <p:nvSpPr>
          <p:cNvPr id="20" name="矩形 19"/>
          <p:cNvSpPr/>
          <p:nvPr/>
        </p:nvSpPr>
        <p:spPr>
          <a:xfrm>
            <a:off x="6063343" y="4401060"/>
            <a:ext cx="1227908" cy="4702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陸路</a:t>
            </a:r>
            <a:endParaRPr lang="en-GB" sz="2400" b="1" dirty="0"/>
          </a:p>
        </p:txBody>
      </p:sp>
      <p:sp>
        <p:nvSpPr>
          <p:cNvPr id="21" name="矩形 20"/>
          <p:cNvSpPr/>
          <p:nvPr/>
        </p:nvSpPr>
        <p:spPr>
          <a:xfrm>
            <a:off x="4040776" y="5401297"/>
            <a:ext cx="687977" cy="4702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日</a:t>
            </a:r>
            <a:endParaRPr lang="en-GB" sz="2400" b="1" dirty="0"/>
          </a:p>
        </p:txBody>
      </p:sp>
      <p:cxnSp>
        <p:nvCxnSpPr>
          <p:cNvPr id="30" name="肘形接點 29"/>
          <p:cNvCxnSpPr>
            <a:stCxn id="5" idx="2"/>
            <a:endCxn id="13" idx="0"/>
          </p:cNvCxnSpPr>
          <p:nvPr/>
        </p:nvCxnSpPr>
        <p:spPr>
          <a:xfrm rot="5400000">
            <a:off x="3037841" y="1561652"/>
            <a:ext cx="457924" cy="1365069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肘形接點 31"/>
          <p:cNvCxnSpPr>
            <a:stCxn id="5" idx="2"/>
            <a:endCxn id="14" idx="0"/>
          </p:cNvCxnSpPr>
          <p:nvPr/>
        </p:nvCxnSpPr>
        <p:spPr>
          <a:xfrm rot="16200000" flipH="1">
            <a:off x="4380050" y="1584511"/>
            <a:ext cx="457923" cy="1319348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肘形接點 33"/>
          <p:cNvCxnSpPr>
            <a:stCxn id="14" idx="2"/>
            <a:endCxn id="16" idx="0"/>
          </p:cNvCxnSpPr>
          <p:nvPr/>
        </p:nvCxnSpPr>
        <p:spPr>
          <a:xfrm rot="5400000">
            <a:off x="4392956" y="2591231"/>
            <a:ext cx="523550" cy="1227909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肘形接點 35"/>
          <p:cNvCxnSpPr>
            <a:stCxn id="14" idx="2"/>
            <a:endCxn id="17" idx="0"/>
          </p:cNvCxnSpPr>
          <p:nvPr/>
        </p:nvCxnSpPr>
        <p:spPr>
          <a:xfrm rot="16200000" flipH="1">
            <a:off x="5562625" y="2649469"/>
            <a:ext cx="523550" cy="1111431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肘形接點 38"/>
          <p:cNvCxnSpPr>
            <a:stCxn id="16" idx="2"/>
            <a:endCxn id="18" idx="0"/>
          </p:cNvCxnSpPr>
          <p:nvPr/>
        </p:nvCxnSpPr>
        <p:spPr>
          <a:xfrm rot="5400000">
            <a:off x="3365810" y="3726093"/>
            <a:ext cx="463837" cy="886097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肘形接點 40"/>
          <p:cNvCxnSpPr>
            <a:stCxn id="16" idx="2"/>
            <a:endCxn id="19" idx="0"/>
          </p:cNvCxnSpPr>
          <p:nvPr/>
        </p:nvCxnSpPr>
        <p:spPr>
          <a:xfrm rot="16200000" flipH="1">
            <a:off x="4248097" y="3729902"/>
            <a:ext cx="463836" cy="878478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肘形接點 42"/>
          <p:cNvCxnSpPr>
            <a:stCxn id="17" idx="2"/>
            <a:endCxn id="20" idx="0"/>
          </p:cNvCxnSpPr>
          <p:nvPr/>
        </p:nvCxnSpPr>
        <p:spPr>
          <a:xfrm rot="16200000" flipH="1">
            <a:off x="6296788" y="4020550"/>
            <a:ext cx="463837" cy="297181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4919797" y="5401297"/>
            <a:ext cx="697774" cy="4702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一</a:t>
            </a:r>
            <a:endParaRPr lang="en-GB" sz="2400" b="1" dirty="0"/>
          </a:p>
        </p:txBody>
      </p:sp>
      <p:sp>
        <p:nvSpPr>
          <p:cNvPr id="45" name="矩形 44"/>
          <p:cNvSpPr/>
          <p:nvPr/>
        </p:nvSpPr>
        <p:spPr>
          <a:xfrm>
            <a:off x="5798819" y="5401297"/>
            <a:ext cx="697774" cy="4702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二</a:t>
            </a:r>
            <a:endParaRPr lang="en-GB" sz="2400" b="1" dirty="0"/>
          </a:p>
        </p:txBody>
      </p:sp>
      <p:sp>
        <p:nvSpPr>
          <p:cNvPr id="46" name="矩形 45"/>
          <p:cNvSpPr/>
          <p:nvPr/>
        </p:nvSpPr>
        <p:spPr>
          <a:xfrm>
            <a:off x="6703965" y="5401297"/>
            <a:ext cx="697774" cy="4702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三</a:t>
            </a:r>
            <a:endParaRPr lang="en-GB" sz="2400" b="1" dirty="0"/>
          </a:p>
        </p:txBody>
      </p:sp>
      <p:sp>
        <p:nvSpPr>
          <p:cNvPr id="47" name="矩形 46"/>
          <p:cNvSpPr/>
          <p:nvPr/>
        </p:nvSpPr>
        <p:spPr>
          <a:xfrm>
            <a:off x="7609111" y="5401297"/>
            <a:ext cx="697774" cy="4702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四</a:t>
            </a:r>
            <a:endParaRPr lang="en-GB" sz="2400" b="1" dirty="0"/>
          </a:p>
        </p:txBody>
      </p:sp>
      <p:sp>
        <p:nvSpPr>
          <p:cNvPr id="48" name="矩形 47"/>
          <p:cNvSpPr/>
          <p:nvPr/>
        </p:nvSpPr>
        <p:spPr>
          <a:xfrm>
            <a:off x="8514257" y="5401296"/>
            <a:ext cx="697774" cy="4702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五</a:t>
            </a:r>
            <a:endParaRPr lang="en-GB" sz="2400" b="1" dirty="0"/>
          </a:p>
        </p:txBody>
      </p:sp>
      <p:sp>
        <p:nvSpPr>
          <p:cNvPr id="49" name="矩形 48"/>
          <p:cNvSpPr/>
          <p:nvPr/>
        </p:nvSpPr>
        <p:spPr>
          <a:xfrm>
            <a:off x="9403075" y="5401295"/>
            <a:ext cx="697774" cy="47026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六</a:t>
            </a:r>
            <a:endParaRPr lang="en-GB" sz="2400" b="1" dirty="0"/>
          </a:p>
        </p:txBody>
      </p:sp>
      <p:cxnSp>
        <p:nvCxnSpPr>
          <p:cNvPr id="51" name="肘形接點 50"/>
          <p:cNvCxnSpPr>
            <a:stCxn id="20" idx="2"/>
            <a:endCxn id="21" idx="0"/>
          </p:cNvCxnSpPr>
          <p:nvPr/>
        </p:nvCxnSpPr>
        <p:spPr>
          <a:xfrm rot="5400000">
            <a:off x="5266044" y="3990044"/>
            <a:ext cx="529974" cy="2292532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肘形接點 54"/>
          <p:cNvCxnSpPr>
            <a:stCxn id="20" idx="2"/>
            <a:endCxn id="44" idx="0"/>
          </p:cNvCxnSpPr>
          <p:nvPr/>
        </p:nvCxnSpPr>
        <p:spPr>
          <a:xfrm rot="5400000">
            <a:off x="5708004" y="4432004"/>
            <a:ext cx="529974" cy="1408613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肘形接點 56"/>
          <p:cNvCxnSpPr>
            <a:stCxn id="20" idx="2"/>
            <a:endCxn id="45" idx="0"/>
          </p:cNvCxnSpPr>
          <p:nvPr/>
        </p:nvCxnSpPr>
        <p:spPr>
          <a:xfrm rot="5400000">
            <a:off x="6147515" y="4871515"/>
            <a:ext cx="529974" cy="529591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肘形接點 57"/>
          <p:cNvCxnSpPr>
            <a:stCxn id="20" idx="2"/>
            <a:endCxn id="46" idx="0"/>
          </p:cNvCxnSpPr>
          <p:nvPr/>
        </p:nvCxnSpPr>
        <p:spPr>
          <a:xfrm rot="16200000" flipH="1">
            <a:off x="6600087" y="4948532"/>
            <a:ext cx="529974" cy="375555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肘形接點 61"/>
          <p:cNvCxnSpPr>
            <a:stCxn id="20" idx="2"/>
            <a:endCxn id="47" idx="0"/>
          </p:cNvCxnSpPr>
          <p:nvPr/>
        </p:nvCxnSpPr>
        <p:spPr>
          <a:xfrm rot="16200000" flipH="1">
            <a:off x="7052660" y="4495959"/>
            <a:ext cx="529974" cy="1280701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肘形接點 64"/>
          <p:cNvCxnSpPr>
            <a:stCxn id="20" idx="2"/>
            <a:endCxn id="48" idx="0"/>
          </p:cNvCxnSpPr>
          <p:nvPr/>
        </p:nvCxnSpPr>
        <p:spPr>
          <a:xfrm rot="16200000" flipH="1">
            <a:off x="7505234" y="4043385"/>
            <a:ext cx="529973" cy="2185847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肘形接點 67"/>
          <p:cNvCxnSpPr>
            <a:stCxn id="20" idx="2"/>
            <a:endCxn id="49" idx="0"/>
          </p:cNvCxnSpPr>
          <p:nvPr/>
        </p:nvCxnSpPr>
        <p:spPr>
          <a:xfrm rot="16200000" flipH="1">
            <a:off x="7949643" y="3598976"/>
            <a:ext cx="529972" cy="3074665"/>
          </a:xfrm>
          <a:prstGeom prst="bentConnector3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橢圓 70"/>
          <p:cNvSpPr/>
          <p:nvPr/>
        </p:nvSpPr>
        <p:spPr>
          <a:xfrm>
            <a:off x="3876266" y="5145557"/>
            <a:ext cx="974544" cy="1007691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1739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250</Words>
  <Application>Microsoft Office PowerPoint</Application>
  <PresentationFormat>寬螢幕</PresentationFormat>
  <Paragraphs>62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新細明體</vt:lpstr>
      <vt:lpstr>SimHei</vt:lpstr>
      <vt:lpstr>Arial</vt:lpstr>
      <vt:lpstr>Calibri</vt:lpstr>
      <vt:lpstr>Calibri Light</vt:lpstr>
      <vt:lpstr>Office 佈景主題</vt:lpstr>
      <vt:lpstr>PowerPoint 簡報</vt:lpstr>
      <vt:lpstr>主題</vt:lpstr>
      <vt:lpstr>硏究方法</vt:lpstr>
      <vt:lpstr>文化</vt:lpstr>
      <vt:lpstr>文化</vt:lpstr>
      <vt:lpstr>文化</vt:lpstr>
      <vt:lpstr>文化</vt:lpstr>
      <vt:lpstr>文化</vt:lpstr>
      <vt:lpstr>PowerPoint 簡報</vt:lpstr>
      <vt:lpstr>遠足相片</vt:lpstr>
      <vt:lpstr>行程通告</vt:lpstr>
      <vt:lpstr>計劃、記錄行程︰應用程式</vt:lpstr>
      <vt:lpstr>計劃、記錄行程︰應用程式</vt:lpstr>
      <vt:lpstr>後記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Pangyan Wong</dc:creator>
  <cp:lastModifiedBy>Pangyan Wong</cp:lastModifiedBy>
  <cp:revision>118</cp:revision>
  <dcterms:created xsi:type="dcterms:W3CDTF">2018-03-13T16:07:59Z</dcterms:created>
  <dcterms:modified xsi:type="dcterms:W3CDTF">2018-03-20T15:19:46Z</dcterms:modified>
</cp:coreProperties>
</file>